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75" r:id="rId3"/>
    <p:sldId id="276" r:id="rId4"/>
    <p:sldId id="277" r:id="rId5"/>
    <p:sldId id="278" r:id="rId6"/>
    <p:sldId id="274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0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44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8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4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9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2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6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83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06" y="1670539"/>
            <a:ext cx="10254343" cy="1776046"/>
          </a:xfrm>
        </p:spPr>
        <p:txBody>
          <a:bodyPr/>
          <a:lstStyle/>
          <a:p>
            <a:pPr algn="ctr"/>
            <a:r>
              <a:rPr lang="ru-RU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Юнифайд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-футбол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45123"/>
            <a:ext cx="8825658" cy="600514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Спорт без границ, спорт для всех — главные задачи Специального Олимпийского движения. Раскрывать физические способности атлетов и проявлять себя помогает объединенный спорт — </a:t>
            </a:r>
            <a:r>
              <a:rPr lang="ru-RU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юнифайд</a:t>
            </a:r>
            <a:r>
              <a:rPr lang="ru-RU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-спорт. В </a:t>
            </a:r>
            <a:r>
              <a:rPr lang="ru-RU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юнифайд</a:t>
            </a:r>
            <a:r>
              <a:rPr lang="ru-RU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-матчах в одной команде играют люди с особенностями </a:t>
            </a:r>
            <a:r>
              <a:rPr lang="ru-RU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</a:t>
            </a:r>
            <a:r>
              <a:rPr lang="ru-RU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 без</a:t>
            </a:r>
            <a:r>
              <a:rPr lang="ru-RU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8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163" y="378069"/>
            <a:ext cx="8825658" cy="4021243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Юнифайд</a:t>
            </a:r>
            <a:r>
              <a:rPr lang="ru-RU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-спорт – что это?</a:t>
            </a:r>
            <a:r>
              <a:rPr lang="ru-RU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6287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08893"/>
            <a:ext cx="8825658" cy="358726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Юнифайд</a:t>
            </a:r>
            <a:r>
              <a:rPr lang="ru-RU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-спорт сегодня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5038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Юнифайд</a:t>
            </a:r>
            <a:r>
              <a:rPr lang="ru-RU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-футбол — польза для всех атлетов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1177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2" y="452718"/>
            <a:ext cx="7921870" cy="5786890"/>
          </a:xfrm>
        </p:spPr>
      </p:pic>
    </p:spTree>
    <p:extLst>
      <p:ext uri="{BB962C8B-B14F-4D97-AF65-F5344CB8AC3E}">
        <p14:creationId xmlns:p14="http://schemas.microsoft.com/office/powerpoint/2010/main" val="260923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Санкт-Петербург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1" y="1186961"/>
            <a:ext cx="8827477" cy="5460023"/>
          </a:xfrm>
        </p:spPr>
      </p:pic>
    </p:spTree>
    <p:extLst>
      <p:ext uri="{BB962C8B-B14F-4D97-AF65-F5344CB8AC3E}">
        <p14:creationId xmlns:p14="http://schemas.microsoft.com/office/powerpoint/2010/main" val="113311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2" y="452718"/>
            <a:ext cx="7754815" cy="6053590"/>
          </a:xfrm>
        </p:spPr>
      </p:pic>
    </p:spTree>
    <p:extLst>
      <p:ext uri="{BB962C8B-B14F-4D97-AF65-F5344CB8AC3E}">
        <p14:creationId xmlns:p14="http://schemas.microsoft.com/office/powerpoint/2010/main" val="353967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452717"/>
            <a:ext cx="6550269" cy="6264605"/>
          </a:xfrm>
        </p:spPr>
      </p:pic>
    </p:spTree>
    <p:extLst>
      <p:ext uri="{BB962C8B-B14F-4D97-AF65-F5344CB8AC3E}">
        <p14:creationId xmlns:p14="http://schemas.microsoft.com/office/powerpoint/2010/main" val="3881201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19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Юнифайд -футбол</vt:lpstr>
      <vt:lpstr>Спорт без границ, спорт для всех — главные задачи Специального Олимпийского движения. Раскрывать физические способности атлетов и проявлять себя помогает объединенный спорт — юнифайд-спорт. В юнифайд-матчах в одной команде играют люди с особенностями развития и без. </vt:lpstr>
      <vt:lpstr>Юнифайд-спорт – что это? </vt:lpstr>
      <vt:lpstr>Юнифайд-спорт сегодня </vt:lpstr>
      <vt:lpstr>Юнифайд-футбол — польза для всех атлетов </vt:lpstr>
      <vt:lpstr>Презентация PowerPoint</vt:lpstr>
      <vt:lpstr>Санкт-Петербург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физическая культура для лиц с ограниченными возможностями здоровья (интеллектуальные нарушения) имеющих значительные отклонения в состоянии физического здоровья.</dc:title>
  <dc:creator>User</dc:creator>
  <cp:lastModifiedBy>User</cp:lastModifiedBy>
  <cp:revision>17</cp:revision>
  <dcterms:created xsi:type="dcterms:W3CDTF">2022-09-25T10:59:02Z</dcterms:created>
  <dcterms:modified xsi:type="dcterms:W3CDTF">2023-10-18T12:32:03Z</dcterms:modified>
</cp:coreProperties>
</file>