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70" r:id="rId9"/>
    <p:sldId id="278" r:id="rId10"/>
    <p:sldId id="277" r:id="rId11"/>
    <p:sldId id="271" r:id="rId12"/>
    <p:sldId id="272" r:id="rId13"/>
    <p:sldId id="273" r:id="rId14"/>
    <p:sldId id="276" r:id="rId15"/>
    <p:sldId id="268" r:id="rId16"/>
    <p:sldId id="266" r:id="rId17"/>
    <p:sldId id="269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28846321844066E-2"/>
          <c:y val="0"/>
          <c:w val="0.96834230735631188"/>
          <c:h val="0.762125984251968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Лист1!$A$1:$C$1</c:f>
              <c:strCache>
                <c:ptCount val="3"/>
                <c:pt idx="0">
                  <c:v>Умственная отсталость</c:v>
                </c:pt>
                <c:pt idx="1">
                  <c:v>Глубокая умственная отсталость с сопутствующими множественными нарушениями в развитии</c:v>
                </c:pt>
                <c:pt idx="2">
                  <c:v>Инваидность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220</c:v>
                </c:pt>
                <c:pt idx="1">
                  <c:v>69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3FF-8D32-ECA4DA34B6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1998208"/>
        <c:axId val="68614912"/>
      </c:barChart>
      <c:catAx>
        <c:axId val="919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8614912"/>
        <c:crosses val="autoZero"/>
        <c:auto val="1"/>
        <c:lblAlgn val="ctr"/>
        <c:lblOffset val="100"/>
        <c:noMultiLvlLbl val="0"/>
      </c:catAx>
      <c:valAx>
        <c:axId val="6861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19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0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7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44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8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4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9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2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6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6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8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C5DBE8-2752-49B5-B3A7-BF0EFACED467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7235-A8D0-4A67-9909-F92067265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83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301" y="413359"/>
            <a:ext cx="9348532" cy="4071852"/>
          </a:xfrm>
        </p:spPr>
        <p:txBody>
          <a:bodyPr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Всестороннее воспитание личности средствами и методами адаптивной физической культуры.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868" y="4922729"/>
            <a:ext cx="5371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Бронникова Любовь Александровна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физической культуры МАОУ СОШ №14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7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153" y="452718"/>
            <a:ext cx="8264769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8" y="342900"/>
            <a:ext cx="9231922" cy="5940669"/>
          </a:xfrm>
        </p:spPr>
      </p:pic>
    </p:spTree>
    <p:extLst>
      <p:ext uri="{BB962C8B-B14F-4D97-AF65-F5344CB8AC3E}">
        <p14:creationId xmlns:p14="http://schemas.microsoft.com/office/powerpoint/2010/main" val="383676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378069"/>
            <a:ext cx="8827477" cy="5870331"/>
          </a:xfrm>
        </p:spPr>
      </p:pic>
    </p:spTree>
    <p:extLst>
      <p:ext uri="{BB962C8B-B14F-4D97-AF65-F5344CB8AC3E}">
        <p14:creationId xmlns:p14="http://schemas.microsoft.com/office/powerpoint/2010/main" val="271569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" y="452718"/>
            <a:ext cx="9407770" cy="6053590"/>
          </a:xfrm>
        </p:spPr>
      </p:pic>
    </p:spTree>
    <p:extLst>
      <p:ext uri="{BB962C8B-B14F-4D97-AF65-F5344CB8AC3E}">
        <p14:creationId xmlns:p14="http://schemas.microsoft.com/office/powerpoint/2010/main" val="5668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452718"/>
            <a:ext cx="7605345" cy="5795682"/>
          </a:xfrm>
        </p:spPr>
      </p:pic>
    </p:spTree>
    <p:extLst>
      <p:ext uri="{BB962C8B-B14F-4D97-AF65-F5344CB8AC3E}">
        <p14:creationId xmlns:p14="http://schemas.microsoft.com/office/powerpoint/2010/main" val="352757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451261"/>
            <a:ext cx="4142773" cy="59614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807" y="1276598"/>
            <a:ext cx="5973286" cy="4322619"/>
          </a:xfrm>
        </p:spPr>
      </p:pic>
    </p:spTree>
    <p:extLst>
      <p:ext uri="{BB962C8B-B14F-4D97-AF65-F5344CB8AC3E}">
        <p14:creationId xmlns:p14="http://schemas.microsoft.com/office/powerpoint/2010/main" val="193746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9" y="424796"/>
            <a:ext cx="5073042" cy="3499326"/>
          </a:xfr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10" y="2579763"/>
            <a:ext cx="5212865" cy="37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4" y="432328"/>
            <a:ext cx="8898035" cy="5763500"/>
          </a:xfrm>
        </p:spPr>
      </p:pic>
    </p:spTree>
    <p:extLst>
      <p:ext uri="{BB962C8B-B14F-4D97-AF65-F5344CB8AC3E}">
        <p14:creationId xmlns:p14="http://schemas.microsoft.com/office/powerpoint/2010/main" val="183145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 descr="avatar-788x5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746" b="18746"/>
          <a:stretch>
            <a:fillRect/>
          </a:stretch>
        </p:blipFill>
        <p:spPr>
          <a:xfrm>
            <a:off x="1154955" y="380011"/>
            <a:ext cx="8825658" cy="5937662"/>
          </a:xfrm>
        </p:spPr>
      </p:pic>
    </p:spTree>
    <p:extLst>
      <p:ext uri="{BB962C8B-B14F-4D97-AF65-F5344CB8AC3E}">
        <p14:creationId xmlns:p14="http://schemas.microsoft.com/office/powerpoint/2010/main" val="375553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00200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Адаптивная физическая культура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это направление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физической культуры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которая, с одной стороны, адаптирована для людей с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особыми образовательными потребностями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 двигательными, ментальными расстройствами и пр.), а, с другой стороны, она увеличивает возможность адаптации людей с отклонениями в здоровье к жизни в обществе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166" y="2479431"/>
            <a:ext cx="7903027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3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378823"/>
            <a:ext cx="8825657" cy="5590903"/>
          </a:xfrm>
        </p:spPr>
        <p:txBody>
          <a:bodyPr/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Кому </a:t>
            </a:r>
            <a:r>
              <a:rPr lang="ru-RU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необходима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адаптивная физическая культура? </a:t>
            </a:r>
            <a:br>
              <a:rPr lang="ru-RU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7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95" y="211015"/>
            <a:ext cx="10113747" cy="2031143"/>
          </a:xfrm>
        </p:spPr>
        <p:txBody>
          <a:bodyPr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Отставание в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развитии 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двигательных способностей от </a:t>
            </a:r>
            <a:r>
              <a:rPr lang="ru-RU" sz="32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нормотипичных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сверстников 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примерно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составляет 15-30%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2927837"/>
            <a:ext cx="2940050" cy="2245054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32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3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Развитии </a:t>
            </a:r>
            <a:r>
              <a:rPr lang="ru-RU" sz="3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силы основных групп мышц рук, ног, спины, живота 15-30%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652463" y="4800599"/>
            <a:ext cx="2940050" cy="2031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Скоростно-силовые качества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15-30%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889375" y="2655277"/>
            <a:ext cx="2930525" cy="2517614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Быстрота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реакции,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частота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движений рук, ног на 10-15%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124700" y="2136531"/>
            <a:ext cx="3146642" cy="131884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Выносливость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20-40%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7124700" y="4036423"/>
            <a:ext cx="2935997" cy="11364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Гибкость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10-20%.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9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25862"/>
              </p:ext>
            </p:extLst>
          </p:nvPr>
        </p:nvGraphicFramePr>
        <p:xfrm>
          <a:off x="1154953" y="600892"/>
          <a:ext cx="8825659" cy="560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83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68431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проходит взаимодействие учителя по адаптивной физической культуры и его ученика?</a:t>
            </a: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5518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1735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занятий</a:t>
            </a:r>
            <a: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38938" y="2470068"/>
            <a:ext cx="4396339" cy="15117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Урочная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922651" cy="109074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Внеурочная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6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 descr="avatar-788x5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746" b="18746"/>
          <a:stretch>
            <a:fillRect/>
          </a:stretch>
        </p:blipFill>
        <p:spPr>
          <a:xfrm>
            <a:off x="1154955" y="380011"/>
            <a:ext cx="8825658" cy="59376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9" y="452719"/>
            <a:ext cx="8036168" cy="5795682"/>
          </a:xfrm>
        </p:spPr>
      </p:pic>
    </p:spTree>
    <p:extLst>
      <p:ext uri="{BB962C8B-B14F-4D97-AF65-F5344CB8AC3E}">
        <p14:creationId xmlns:p14="http://schemas.microsoft.com/office/powerpoint/2010/main" val="305296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</TotalTime>
  <Words>100</Words>
  <Application>Microsoft Office PowerPoint</Application>
  <PresentationFormat>Широкоэкранный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Ион</vt:lpstr>
      <vt:lpstr>Всестороннее воспитание личности средствами и методами адаптивной физической культуры.  </vt:lpstr>
      <vt:lpstr>Адаптивная физическая культура – это направление физической культуры, которая, с одной стороны, адаптирована для людей с особыми образовательными потребностями (с двигательными, ментальными расстройствами и пр.), а, с другой стороны, она увеличивает возможность адаптации людей с отклонениями в здоровье к жизни в обществе.</vt:lpstr>
      <vt:lpstr>   Кому необходима адаптивная физическая культура?  </vt:lpstr>
      <vt:lpstr>Отставание в развитии двигательных способностей от нормотипичных сверстников примерно составляет 15-30%  </vt:lpstr>
      <vt:lpstr>Презентация PowerPoint</vt:lpstr>
      <vt:lpstr>Как проходит взаимодействие учителя по адаптивной физической культуры и его ученика? </vt:lpstr>
      <vt:lpstr>Формы организации занятий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физическая культура для лиц с ограниченными возможностями здоровья (интеллектуальные нарушения) имеющих значительные отклонения в состоянии физического здоровья.</dc:title>
  <dc:creator>User</dc:creator>
  <cp:lastModifiedBy>User</cp:lastModifiedBy>
  <cp:revision>21</cp:revision>
  <dcterms:created xsi:type="dcterms:W3CDTF">2022-09-25T10:59:02Z</dcterms:created>
  <dcterms:modified xsi:type="dcterms:W3CDTF">2023-10-18T12:25:03Z</dcterms:modified>
</cp:coreProperties>
</file>