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0" r:id="rId5"/>
    <p:sldId id="264" r:id="rId6"/>
    <p:sldId id="259" r:id="rId7"/>
    <p:sldId id="261" r:id="rId8"/>
    <p:sldId id="262" r:id="rId9"/>
    <p:sldId id="263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9348" y="563672"/>
            <a:ext cx="10384078" cy="951977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«Способы и направления поддержки детской инициативы на прогулочном участке»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9888" y="1865376"/>
            <a:ext cx="10114725" cy="4992624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 </a:t>
            </a:r>
            <a:r>
              <a:rPr lang="ru-RU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развлекательный </a:t>
            </a: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«Ромашковое счастье» -  деятельное средство формирования  у детей старшего дошкольного возраста ответственного </a:t>
            </a:r>
            <a:r>
              <a:rPr lang="ru-RU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к семье </a:t>
            </a:r>
            <a:r>
              <a:rPr lang="ru-RU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базовой ценности </a:t>
            </a: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общества» </a:t>
            </a:r>
          </a:p>
          <a:p>
            <a:pPr algn="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Прохорова Вера Владимировна,</a:t>
            </a:r>
          </a:p>
          <a:p>
            <a:pPr algn="r"/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</a:t>
            </a:r>
          </a:p>
          <a:p>
            <a:pPr algn="r"/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14»,</a:t>
            </a:r>
          </a:p>
          <a:p>
            <a:pPr algn="r"/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тарший воспитатель</a:t>
            </a:r>
            <a:endParaRPr lang="ru-RU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Ребенок 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 в мир...</a:t>
            </a:r>
            <a:b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приходит в мир со своей собственной программой, и </a:t>
            </a:r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воспитательные 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усилия могут </a:t>
            </a:r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ему </a:t>
            </a:r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проявить 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все, что </a:t>
            </a:r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заложено «</a:t>
            </a:r>
            <a:r>
              <a:rPr lang="ru-RU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свыше».</a:t>
            </a:r>
            <a:endParaRPr lang="ru-RU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2496312"/>
            <a:ext cx="7532315" cy="3913632"/>
          </a:xfrm>
        </p:spPr>
      </p:pic>
    </p:spTree>
    <p:extLst>
      <p:ext uri="{BB962C8B-B14F-4D97-AF65-F5344CB8AC3E}">
        <p14:creationId xmlns:p14="http://schemas.microsoft.com/office/powerpoint/2010/main" val="36970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150949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праздников не хватает, их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</a:t>
            </a:r>
            <a:b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выдумать…»</a:t>
            </a:r>
            <a:b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(японская пословица)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2300280"/>
            <a:ext cx="5980176" cy="4498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2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217" y="624110"/>
            <a:ext cx="9776396" cy="1280890"/>
          </a:xfrm>
        </p:spPr>
        <p:txBody>
          <a:bodyPr>
            <a:normAutofit fontScale="90000"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 – наиболее благоприятное время для оздоровления ребенка – дошкольника, для его личностного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</a:t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Педагоги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14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летний период успешно развивают воспитанников, проводя самые необычные праздники и акции.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воздушного змея»                  «Люблю берёзку русскую…»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1" y="3090672"/>
            <a:ext cx="5594381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88" y="3090672"/>
            <a:ext cx="4037076" cy="538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08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569" y="182880"/>
            <a:ext cx="10389044" cy="1213658"/>
          </a:xfrm>
        </p:spPr>
        <p:txBody>
          <a:bodyPr>
            <a:noAutofit/>
          </a:bodyPr>
          <a:lstStyle/>
          <a:p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за чудо, эти сказки!»                      «День защиты детей»</a:t>
            </a:r>
            <a:endParaRPr lang="ru-RU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6" y="1792224"/>
            <a:ext cx="5666785" cy="460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24" y="925454"/>
            <a:ext cx="4310637" cy="546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547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472247" y="1388225"/>
            <a:ext cx="3408217" cy="268501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«Ромашковое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 rot="1072239">
            <a:off x="7725222" y="3099351"/>
            <a:ext cx="3709430" cy="1076434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игротека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56212" y="2279953"/>
            <a:ext cx="3616036" cy="995262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 rot="1325557">
            <a:off x="1326511" y="745747"/>
            <a:ext cx="3549685" cy="1076502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«Цветы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канзаши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 rot="19242335">
            <a:off x="1209698" y="4097793"/>
            <a:ext cx="3962179" cy="1242356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«Ромашковый веночек»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 rot="1868578">
            <a:off x="6702773" y="4441396"/>
            <a:ext cx="4270363" cy="1190984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 класс «Цветы оригами»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rot="19514836">
            <a:off x="7417773" y="681179"/>
            <a:ext cx="3268279" cy="1234566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фотозоны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 rot="17581702">
            <a:off x="3409692" y="4762799"/>
            <a:ext cx="3011967" cy="1216068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«Ромашка для мамы»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Акция «Ромашковое счастье»</a:t>
            </a:r>
            <a:endParaRPr lang="ru-RU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96" y="1618341"/>
            <a:ext cx="4195432" cy="509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26" y="1801368"/>
            <a:ext cx="5420815" cy="479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32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«Ромашковое счастье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(тематические мастер –классы)</a:t>
            </a:r>
            <a:endParaRPr lang="ru-RU" sz="25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5" y="1695749"/>
            <a:ext cx="3559960" cy="4746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80" y="2901142"/>
            <a:ext cx="6695297" cy="326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68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«Ромашковое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8429" y="1972703"/>
            <a:ext cx="4953676" cy="576262"/>
          </a:xfrm>
        </p:spPr>
        <p:txBody>
          <a:bodyPr/>
          <a:lstStyle/>
          <a:p>
            <a:r>
              <a:rPr lang="ru-R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программа</a:t>
            </a:r>
            <a:endParaRPr lang="ru-RU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5" y="2823070"/>
            <a:ext cx="5620220" cy="335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246225" y="1969475"/>
            <a:ext cx="3474720" cy="576262"/>
          </a:xfrm>
        </p:spPr>
        <p:txBody>
          <a:bodyPr/>
          <a:lstStyle/>
          <a:p>
            <a:r>
              <a:rPr lang="ru-RU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endParaRPr lang="ru-RU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60" y="2912437"/>
            <a:ext cx="6223222" cy="286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4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540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«Ромашковое счастье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фотозоны</a:t>
            </a:r>
            <a:endParaRPr lang="ru-RU" sz="28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62" y="2421887"/>
            <a:ext cx="5183299" cy="388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61" y="2803375"/>
            <a:ext cx="5065088" cy="3248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65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317</TotalTime>
  <Words>156</Words>
  <Application>Microsoft Office PowerPoint</Application>
  <PresentationFormat>Широкоэкранный</PresentationFormat>
  <Paragraphs>27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Легкий дым</vt:lpstr>
      <vt:lpstr>«Способы и направления поддержки детской инициативы на прогулочном участке» </vt:lpstr>
      <vt:lpstr>«Если праздников не хватает, их следует выдумать…»  (японская пословица)</vt:lpstr>
      <vt:lpstr>Лето – наиболее благоприятное время для оздоровления ребенка – дошкольника, для его личностного развития.   Педагоги МАОУ СОШ № 14  в летний период успешно развивают воспитанников, проводя самые необычные праздники и акции.   «День воздушного змея»                  «Люблю берёзку русскую…» </vt:lpstr>
      <vt:lpstr>«Что за чудо, эти сказки!»                      «День защиты детей»</vt:lpstr>
      <vt:lpstr>Презентация PowerPoint</vt:lpstr>
      <vt:lpstr>                         Акция «Ромашковое счастье»</vt:lpstr>
      <vt:lpstr>Акция «Ромашковое счастье»  (тематические мастер –классы)</vt:lpstr>
      <vt:lpstr>«Ромашковое счастье»</vt:lpstr>
      <vt:lpstr> «Ромашковое счастье»                                       фотозоны</vt:lpstr>
      <vt:lpstr>      Ребенок приходит в мир... Ребенок приходит в мир со своей собственной программой, и наши воспитательные усилия могут  помочь ему успешно проявить все, что заложено «свыше».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общеобразовательное учреждение  «Средняя общеобразовательная школа № 14»</dc:title>
  <dc:creator>User</dc:creator>
  <cp:lastModifiedBy>Вера дом</cp:lastModifiedBy>
  <cp:revision>21</cp:revision>
  <dcterms:created xsi:type="dcterms:W3CDTF">2023-11-02T05:24:22Z</dcterms:created>
  <dcterms:modified xsi:type="dcterms:W3CDTF">2023-11-06T13:17:12Z</dcterms:modified>
</cp:coreProperties>
</file>